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93" d="100"/>
          <a:sy n="93" d="100"/>
        </p:scale>
        <p:origin x="19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260475" y="1236662"/>
            <a:ext cx="7559675" cy="26320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60475" y="3970337"/>
            <a:ext cx="7559675" cy="18256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 sz="2400"/>
            </a:lvl1pPr>
            <a:lvl2pPr marL="0" indent="457200" algn="ctr">
              <a:defRPr sz="2400"/>
            </a:lvl2pPr>
            <a:lvl3pPr marL="0" indent="914400" algn="ctr">
              <a:defRPr sz="2400"/>
            </a:lvl3pPr>
            <a:lvl4pPr marL="0" indent="1371600" algn="ctr">
              <a:defRPr sz="2400"/>
            </a:lvl4pPr>
            <a:lvl5pPr marL="0" indent="1828800" algn="ctr"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801" cy="4381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687387" y="1884363"/>
            <a:ext cx="8694738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87387" y="5059362"/>
            <a:ext cx="8694738" cy="1652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2400"/>
            </a:lvl1pPr>
            <a:lvl2pPr marL="0" indent="457200">
              <a:defRPr sz="2400"/>
            </a:lvl2pPr>
            <a:lvl3pPr marL="0" indent="914400">
              <a:defRPr sz="2400"/>
            </a:lvl3pPr>
            <a:lvl4pPr marL="0" indent="1371600">
              <a:defRPr sz="2400"/>
            </a:lvl4pPr>
            <a:lvl5pPr marL="0" indent="1828800"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03237" y="1768475"/>
            <a:ext cx="4457701" cy="4381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4738" cy="14605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93737" y="1852613"/>
            <a:ext cx="4265614" cy="9080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defRPr sz="2400" b="1"/>
            </a:lvl1pPr>
            <a:lvl2pPr marL="0" indent="457200">
              <a:defRPr sz="2400" b="1"/>
            </a:lvl2pPr>
            <a:lvl3pPr marL="0" indent="914400">
              <a:defRPr sz="2400" b="1"/>
            </a:lvl3pPr>
            <a:lvl4pPr marL="0" indent="1371600">
              <a:defRPr sz="2400" b="1"/>
            </a:lvl4pPr>
            <a:lvl5pPr marL="0" indent="1828800"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5103812" y="1852613"/>
            <a:ext cx="4284663" cy="90805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693737" y="503237"/>
            <a:ext cx="3251201" cy="17653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93737" y="2268538"/>
            <a:ext cx="3251201" cy="42005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693737" y="503237"/>
            <a:ext cx="3251201" cy="17653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93737" y="2268538"/>
            <a:ext cx="3251201" cy="4200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1600"/>
            </a:lvl1pPr>
            <a:lvl2pPr marL="0" indent="457200">
              <a:defRPr sz="1600"/>
            </a:lvl2pPr>
            <a:lvl3pPr marL="0" indent="914400">
              <a:defRPr sz="1600"/>
            </a:lvl3pPr>
            <a:lvl4pPr marL="0" indent="1371600">
              <a:defRPr sz="1600"/>
            </a:lvl4pPr>
            <a:lvl5pPr marL="0" indent="1828800"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1" cy="1258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503555" y="1763183"/>
            <a:ext cx="9063990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7227888" y="6886575"/>
            <a:ext cx="266974" cy="2592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ctr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1143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5715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10287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14859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449262" rtl="0" latinLnBrk="0">
        <a:lnSpc>
          <a:spcPct val="94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49262" rtl="0" latinLnBrk="0">
        <a:lnSpc>
          <a:spcPct val="9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ítulo 1"/>
          <p:cNvSpPr txBox="1">
            <a:spLocks noGrp="1"/>
          </p:cNvSpPr>
          <p:nvPr>
            <p:ph type="title"/>
          </p:nvPr>
        </p:nvSpPr>
        <p:spPr>
          <a:xfrm>
            <a:off x="575531" y="2486594"/>
            <a:ext cx="8929562" cy="1258889"/>
          </a:xfrm>
          <a:prstGeom prst="rect">
            <a:avLst/>
          </a:prstGeom>
        </p:spPr>
        <p:txBody>
          <a:bodyPr/>
          <a:lstStyle/>
          <a:p>
            <a:r>
              <a:t>Título</a:t>
            </a:r>
          </a:p>
        </p:txBody>
      </p:sp>
      <p:sp>
        <p:nvSpPr>
          <p:cNvPr id="103" name="Título 1"/>
          <p:cNvSpPr txBox="1"/>
          <p:nvPr/>
        </p:nvSpPr>
        <p:spPr>
          <a:xfrm>
            <a:off x="719832" y="4600160"/>
            <a:ext cx="8929562" cy="192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4000"/>
              </a:lnSpc>
              <a:defRPr sz="2800"/>
            </a:pPr>
            <a:r>
              <a:t>Autor </a:t>
            </a:r>
            <a:endParaRPr sz="4400"/>
          </a:p>
          <a:p>
            <a:pPr algn="r">
              <a:lnSpc>
                <a:spcPct val="94000"/>
              </a:lnSpc>
              <a:defRPr sz="2800"/>
            </a:pPr>
            <a:r>
              <a:t>Autor</a:t>
            </a:r>
            <a:endParaRPr sz="4400"/>
          </a:p>
          <a:p>
            <a:pPr algn="r">
              <a:lnSpc>
                <a:spcPct val="94000"/>
              </a:lnSpc>
              <a:defRPr sz="2800"/>
            </a:pPr>
            <a:r>
              <a:t>Autor</a:t>
            </a:r>
            <a:endParaRPr sz="4400"/>
          </a:p>
          <a:p>
            <a:pPr algn="r">
              <a:lnSpc>
                <a:spcPct val="94000"/>
              </a:lnSpc>
              <a:defRPr sz="2800"/>
            </a:pPr>
            <a:r>
              <a:t>Autor</a:t>
            </a:r>
            <a:endParaRPr sz="4400"/>
          </a:p>
          <a:p>
            <a:pPr algn="r">
              <a:lnSpc>
                <a:spcPct val="94000"/>
              </a:lnSpc>
              <a:defRPr sz="2800"/>
            </a:pPr>
            <a:r>
              <a:t>Autor</a:t>
            </a:r>
          </a:p>
        </p:txBody>
      </p:sp>
      <p:pic>
        <p:nvPicPr>
          <p:cNvPr id="104" name="FCGTURH.png" descr="FCGTU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44" y="733925"/>
            <a:ext cx="4019612" cy="1430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oShape 9"/>
          <p:cNvSpPr/>
          <p:nvPr/>
        </p:nvSpPr>
        <p:spPr>
          <a:xfrm>
            <a:off x="0" y="7024961"/>
            <a:ext cx="10080625" cy="528363"/>
          </a:xfrm>
          <a:prstGeom prst="roundRect">
            <a:avLst>
              <a:gd name="adj" fmla="val 167"/>
            </a:avLst>
          </a:prstGeom>
          <a:solidFill>
            <a:srgbClr val="BFBFB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4000"/>
              </a:lnSpc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07" name="Line 10"/>
          <p:cNvSpPr/>
          <p:nvPr/>
        </p:nvSpPr>
        <p:spPr>
          <a:xfrm>
            <a:off x="-3175" y="7018608"/>
            <a:ext cx="9867901" cy="6353"/>
          </a:xfrm>
          <a:prstGeom prst="line">
            <a:avLst/>
          </a:prstGeom>
          <a:ln w="360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Text Box 12"/>
          <p:cNvSpPr txBox="1"/>
          <p:nvPr/>
        </p:nvSpPr>
        <p:spPr>
          <a:xfrm>
            <a:off x="143767" y="7131650"/>
            <a:ext cx="9720586" cy="34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4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808080"/>
                </a:solidFill>
              </a:defRPr>
            </a:pPr>
            <a:r>
              <a:t>Nome (s) do (s)  pesquisador (es)</a:t>
            </a:r>
            <a:br/>
            <a:r>
              <a:t>Instituição e e-mail do pesquisador</a:t>
            </a:r>
          </a:p>
        </p:txBody>
      </p:sp>
      <p:pic>
        <p:nvPicPr>
          <p:cNvPr id="109" name="FCGTURH.png" descr="FCGTU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6" y="299107"/>
            <a:ext cx="2685705" cy="956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utoShape 9"/>
          <p:cNvSpPr/>
          <p:nvPr/>
        </p:nvSpPr>
        <p:spPr>
          <a:xfrm>
            <a:off x="0" y="7024961"/>
            <a:ext cx="10080625" cy="528363"/>
          </a:xfrm>
          <a:prstGeom prst="roundRect">
            <a:avLst>
              <a:gd name="adj" fmla="val 167"/>
            </a:avLst>
          </a:prstGeom>
          <a:solidFill>
            <a:srgbClr val="BFBFB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4000"/>
              </a:lnSpc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12" name="Line 10"/>
          <p:cNvSpPr/>
          <p:nvPr/>
        </p:nvSpPr>
        <p:spPr>
          <a:xfrm>
            <a:off x="-3175" y="7018608"/>
            <a:ext cx="9867901" cy="6353"/>
          </a:xfrm>
          <a:prstGeom prst="line">
            <a:avLst/>
          </a:prstGeom>
          <a:ln w="360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Text Box 12"/>
          <p:cNvSpPr txBox="1"/>
          <p:nvPr/>
        </p:nvSpPr>
        <p:spPr>
          <a:xfrm>
            <a:off x="143767" y="7131650"/>
            <a:ext cx="9720586" cy="34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4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808080"/>
                </a:solidFill>
              </a:defRPr>
            </a:pPr>
            <a:r>
              <a:t>Nome (s) do (s)  pesquisador (es)</a:t>
            </a:r>
            <a:br/>
            <a:r>
              <a:t>Instituição e e-mail do pesquisador</a:t>
            </a:r>
          </a:p>
        </p:txBody>
      </p:sp>
      <p:pic>
        <p:nvPicPr>
          <p:cNvPr id="114" name="FCGTURH.png" descr="FCGTU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6" y="299107"/>
            <a:ext cx="2685705" cy="956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utoShape 9"/>
          <p:cNvSpPr/>
          <p:nvPr/>
        </p:nvSpPr>
        <p:spPr>
          <a:xfrm>
            <a:off x="0" y="7024961"/>
            <a:ext cx="10080625" cy="528363"/>
          </a:xfrm>
          <a:prstGeom prst="roundRect">
            <a:avLst>
              <a:gd name="adj" fmla="val 167"/>
            </a:avLst>
          </a:prstGeom>
          <a:solidFill>
            <a:srgbClr val="BFBFB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4000"/>
              </a:lnSpc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17" name="Line 10"/>
          <p:cNvSpPr/>
          <p:nvPr/>
        </p:nvSpPr>
        <p:spPr>
          <a:xfrm>
            <a:off x="-3175" y="7018608"/>
            <a:ext cx="9867901" cy="6353"/>
          </a:xfrm>
          <a:prstGeom prst="line">
            <a:avLst/>
          </a:prstGeom>
          <a:ln w="360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Text Box 12"/>
          <p:cNvSpPr txBox="1"/>
          <p:nvPr/>
        </p:nvSpPr>
        <p:spPr>
          <a:xfrm>
            <a:off x="143767" y="7131650"/>
            <a:ext cx="9720586" cy="34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4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808080"/>
                </a:solidFill>
              </a:defRPr>
            </a:pPr>
            <a:r>
              <a:t>Nome (s) do (s)  pesquisador (es)</a:t>
            </a:r>
            <a:br/>
            <a:r>
              <a:t>Instituição e e-mail do pesquisador</a:t>
            </a:r>
          </a:p>
        </p:txBody>
      </p:sp>
      <p:pic>
        <p:nvPicPr>
          <p:cNvPr id="119" name="FCGTURH.png" descr="FCGTU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6" y="299107"/>
            <a:ext cx="2685705" cy="956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utoShape 9"/>
          <p:cNvSpPr/>
          <p:nvPr/>
        </p:nvSpPr>
        <p:spPr>
          <a:xfrm>
            <a:off x="0" y="7024961"/>
            <a:ext cx="10080625" cy="528363"/>
          </a:xfrm>
          <a:prstGeom prst="roundRect">
            <a:avLst>
              <a:gd name="adj" fmla="val 167"/>
            </a:avLst>
          </a:prstGeom>
          <a:solidFill>
            <a:srgbClr val="BFBFB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4000"/>
              </a:lnSpc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22" name="Line 10"/>
          <p:cNvSpPr/>
          <p:nvPr/>
        </p:nvSpPr>
        <p:spPr>
          <a:xfrm>
            <a:off x="-3175" y="7018608"/>
            <a:ext cx="9867901" cy="6353"/>
          </a:xfrm>
          <a:prstGeom prst="line">
            <a:avLst/>
          </a:prstGeom>
          <a:ln w="360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Text Box 12"/>
          <p:cNvSpPr txBox="1"/>
          <p:nvPr/>
        </p:nvSpPr>
        <p:spPr>
          <a:xfrm>
            <a:off x="143767" y="7131650"/>
            <a:ext cx="9720586" cy="34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4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808080"/>
                </a:solidFill>
              </a:defRPr>
            </a:pPr>
            <a:r>
              <a:t>Nome (s) do (s)  pesquisador (es)</a:t>
            </a:r>
            <a:br/>
            <a:r>
              <a:t>Instituição e e-mail do pesquisador</a:t>
            </a:r>
          </a:p>
        </p:txBody>
      </p:sp>
      <p:pic>
        <p:nvPicPr>
          <p:cNvPr id="124" name="FCGTURH.png" descr="FCGTU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6" y="299107"/>
            <a:ext cx="2685705" cy="956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oShape 9"/>
          <p:cNvSpPr/>
          <p:nvPr/>
        </p:nvSpPr>
        <p:spPr>
          <a:xfrm>
            <a:off x="-22151" y="7044049"/>
            <a:ext cx="10080626" cy="528363"/>
          </a:xfrm>
          <a:prstGeom prst="roundRect">
            <a:avLst>
              <a:gd name="adj" fmla="val 167"/>
            </a:avLst>
          </a:prstGeom>
          <a:solidFill>
            <a:srgbClr val="BFBFB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4000"/>
              </a:lnSpc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27" name="Line 10"/>
          <p:cNvSpPr/>
          <p:nvPr/>
        </p:nvSpPr>
        <p:spPr>
          <a:xfrm>
            <a:off x="-3548" y="7049430"/>
            <a:ext cx="9867901" cy="6353"/>
          </a:xfrm>
          <a:prstGeom prst="line">
            <a:avLst/>
          </a:prstGeom>
          <a:ln w="360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Text Box 12"/>
          <p:cNvSpPr txBox="1"/>
          <p:nvPr/>
        </p:nvSpPr>
        <p:spPr>
          <a:xfrm>
            <a:off x="1511920" y="7131650"/>
            <a:ext cx="8352433" cy="34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94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808080"/>
                </a:solidFill>
              </a:defRPr>
            </a:pPr>
            <a:r>
              <a:t>Nome (s) do (s)  pesquisador (es)</a:t>
            </a:r>
            <a:br/>
            <a:r>
              <a:t>Instituição e e-mail do pesquisador</a:t>
            </a:r>
          </a:p>
        </p:txBody>
      </p:sp>
      <p:pic>
        <p:nvPicPr>
          <p:cNvPr id="129" name="FCGTURH.png" descr="FCGTUR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6" y="299107"/>
            <a:ext cx="2685705" cy="956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72A58F1C64CC48A111119E4738B2D4" ma:contentTypeVersion="2" ma:contentTypeDescription="Crie um novo documento." ma:contentTypeScope="" ma:versionID="31a8286209ec1515da77e16e9309ad35">
  <xsd:schema xmlns:xsd="http://www.w3.org/2001/XMLSchema" xmlns:xs="http://www.w3.org/2001/XMLSchema" xmlns:p="http://schemas.microsoft.com/office/2006/metadata/properties" xmlns:ns1="http://schemas.microsoft.com/sharepoint/v3" xmlns:ns2="74605401-ef82-4e58-8e01-df55332c0536" targetNamespace="http://schemas.microsoft.com/office/2006/metadata/properties" ma:root="true" ma:fieldsID="3212cacbc495c0328e4ed9891fcab4a8" ns1:_="" ns2:_="">
    <xsd:import namespace="http://schemas.microsoft.com/sharepoint/v3"/>
    <xsd:import namespace="74605401-ef82-4e58-8e01-df55332c0536"/>
    <xsd:element name="properties">
      <xsd:complexType>
        <xsd:sequence>
          <xsd:element name="documentManagement">
            <xsd:complexType>
              <xsd:all>
                <xsd:element ref="ns2:Resumo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13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5401-ef82-4e58-8e01-df55332c0536" elementFormDefault="qualified">
    <xsd:import namespace="http://schemas.microsoft.com/office/2006/documentManagement/types"/>
    <xsd:import namespace="http://schemas.microsoft.com/office/infopath/2007/PartnerControls"/>
    <xsd:element name="Resumo" ma:index="8" nillable="true" ma:displayName="Resumo" ma:internalName="Resumo">
      <xsd:simpleType>
        <xsd:restriction base="dms:Note">
          <xsd:maxLength value="255"/>
        </xsd:restriction>
      </xsd:simpleType>
    </xsd:element>
    <xsd:element name="_dlc_DocId" ma:index="9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10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umo xmlns="74605401-ef82-4e58-8e01-df55332c0536" xsi:nil="true"/>
    <PublishingExpirationDate xmlns="http://schemas.microsoft.com/sharepoint/v3" xsi:nil="true"/>
    <PublishingStartDate xmlns="http://schemas.microsoft.com/sharepoint/v3" xsi:nil="true"/>
    <_dlc_DocId xmlns="74605401-ef82-4e58-8e01-df55332c0536">Q2MPMETMKQAM-781447412-5</_dlc_DocId>
    <_dlc_DocIdUrl xmlns="74605401-ef82-4e58-8e01-df55332c0536">
      <Url>http://adminnovoportal.univali.br/escolas/escola-de-negocios-educacao-e-comunicacao/forum-cientifico-de-gastronomia-turismo-e-hotelaria/submissao/_layouts/15/DocIdRedir.aspx?ID=Q2MPMETMKQAM-781447412-5</Url>
      <Description>Q2MPMETMKQAM-781447412-5</Description>
    </_dlc_DocIdUrl>
  </documentManagement>
</p:properties>
</file>

<file path=customXml/itemProps1.xml><?xml version="1.0" encoding="utf-8"?>
<ds:datastoreItem xmlns:ds="http://schemas.openxmlformats.org/officeDocument/2006/customXml" ds:itemID="{A57CE40D-162E-4CA9-AF47-DB5C9301578E}"/>
</file>

<file path=customXml/itemProps2.xml><?xml version="1.0" encoding="utf-8"?>
<ds:datastoreItem xmlns:ds="http://schemas.openxmlformats.org/officeDocument/2006/customXml" ds:itemID="{A3159168-C66A-42CA-B8E3-970CA48021EA}"/>
</file>

<file path=customXml/itemProps3.xml><?xml version="1.0" encoding="utf-8"?>
<ds:datastoreItem xmlns:ds="http://schemas.openxmlformats.org/officeDocument/2006/customXml" ds:itemID="{7542F7EC-9060-474C-BAAE-DD80FC2FD3DC}"/>
</file>

<file path=customXml/itemProps4.xml><?xml version="1.0" encoding="utf-8"?>
<ds:datastoreItem xmlns:ds="http://schemas.openxmlformats.org/officeDocument/2006/customXml" ds:itemID="{A10090F9-4A9F-4694-870A-104055E930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Macintosh PowerPoint</Application>
  <PresentationFormat>Personalizar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Tema do Office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11 FCGTURH</dc:title>
  <cp:lastModifiedBy>marcos arnhold junior</cp:lastModifiedBy>
  <cp:revision>1</cp:revision>
  <dcterms:modified xsi:type="dcterms:W3CDTF">2023-11-24T20:06:33Z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0x0101004672A58F1C64CC48A111119E4738B2D4</vt:lpwstr>
  </property>
  <property fmtid="{D5CDD505-2E9C-101B-9397-08002B2CF9AE}" pid="3" name="_dlc_DocIdItemGuid">
    <vt:lpwstr>870efb44-4f8a-430b-8820-1b7376960c02</vt:lpwstr>
  </property>
</Properties>
</file>